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en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02/17/2022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17.02.2022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17.02.2022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17.02.2022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17.02.2022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17.02.2022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17.02.2022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17.02.2022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RU" sz="66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67" y="2364251"/>
            <a:ext cx="6275342" cy="43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A417-440C-604D-A383-8E623EDF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0094A-4F50-4646-BC47-FDFF2C068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</a:t>
            </a:fld>
            <a:endParaRPr lang="en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653142"/>
            <a:ext cx="4472277" cy="5436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653142"/>
            <a:ext cx="4618835" cy="54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44" y="1743828"/>
            <a:ext cx="4911634" cy="3331156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953590"/>
            <a:ext cx="3474720" cy="4911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39" y="953590"/>
            <a:ext cx="3566032" cy="4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1ED-334D-BA46-88C6-5E7C6295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365125"/>
            <a:ext cx="4153989" cy="5643789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3" y="365125"/>
            <a:ext cx="4253664" cy="5643789"/>
          </a:xfrm>
        </p:spPr>
      </p:pic>
    </p:spTree>
    <p:extLst>
      <p:ext uri="{BB962C8B-B14F-4D97-AF65-F5344CB8AC3E}">
        <p14:creationId xmlns:p14="http://schemas.microsoft.com/office/powerpoint/2010/main" val="281566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2491091"/>
          </a:xfrm>
        </p:spPr>
        <p:txBody>
          <a:bodyPr>
            <a:normAutofit/>
          </a:bodyPr>
          <a:lstStyle/>
          <a:p>
            <a:pPr algn="ctr"/>
            <a:endParaRPr lang="ru-RU" sz="9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2948683"/>
            <a:ext cx="9233210" cy="3017219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365125"/>
            <a:ext cx="6061166" cy="59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60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modified xsi:type="dcterms:W3CDTF">2022-02-17T11:04:15Z</dcterms:modified>
</cp:coreProperties>
</file>